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8406dcb5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8406dcb5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80137c9b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80137c9b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80137c9b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80137c9b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80137c9b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80137c9b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80137c9b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580137c9b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80137c9b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580137c9b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80137c9b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80137c9b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80137c9b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80137c9b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80137c9b6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80137c9b6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80137c9b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80137c9b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80137c9b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80137c9b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8406dcb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8406dcb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80137c9b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80137c9b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Spider crabs, sharp nosed crab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2f09ac0bb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2f09ac0bb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2f09ac0bb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2f09ac0bb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f09ac0bb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2f09ac0bb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80137c9b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580137c9b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80137c9b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580137c9b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580137c9b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580137c9b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80137c9b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80137c9b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80137c9b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580137c9b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80137c9b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80137c9b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f09ac0bb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2f09ac0bb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80137c9b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80137c9b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80137c9b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580137c9b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80137c9b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580137c9b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8406dcb5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8406dcb5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8406dcb5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8406dcb5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8406dcb5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8406dcb5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8406dcb5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58406dcb5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8406dcb5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8406dcb5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8406dcb5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8406dcb5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ortofpt.com/engineering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8.jpg"/><Relationship Id="rId5" Type="http://schemas.openxmlformats.org/officeDocument/2006/relationships/image" Target="../media/image12.jpg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8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5.jpg"/><Relationship Id="rId5" Type="http://schemas.openxmlformats.org/officeDocument/2006/relationships/image" Target="../media/image20.jpg"/><Relationship Id="rId6" Type="http://schemas.openxmlformats.org/officeDocument/2006/relationships/image" Target="../media/image30.jpg"/><Relationship Id="rId7" Type="http://schemas.openxmlformats.org/officeDocument/2006/relationships/image" Target="../media/image21.jpg"/><Relationship Id="rId8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27.jpg"/><Relationship Id="rId5" Type="http://schemas.openxmlformats.org/officeDocument/2006/relationships/image" Target="../media/image39.jpg"/><Relationship Id="rId6" Type="http://schemas.openxmlformats.org/officeDocument/2006/relationships/image" Target="../media/image28.jpg"/><Relationship Id="rId7" Type="http://schemas.openxmlformats.org/officeDocument/2006/relationships/image" Target="../media/image33.jpg"/><Relationship Id="rId8" Type="http://schemas.openxmlformats.org/officeDocument/2006/relationships/image" Target="../media/image5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Relationship Id="rId4" Type="http://schemas.openxmlformats.org/officeDocument/2006/relationships/image" Target="../media/image37.png"/><Relationship Id="rId5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4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46.jpg"/><Relationship Id="rId5" Type="http://schemas.openxmlformats.org/officeDocument/2006/relationships/image" Target="../media/image14.png"/><Relationship Id="rId6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Hudson Jetty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Animal relocation project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195" y="0"/>
            <a:ext cx="39436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Abalone	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Matt Hoehn, WDFW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Image: NOAA</a:t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250" y="74625"/>
            <a:ext cx="7372301" cy="491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from WSA</a:t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https://portofpt.com/engineering/</a:t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5400" y="2295555"/>
            <a:ext cx="2403550" cy="24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Priority Animals</a:t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11700" y="1116975"/>
            <a:ext cx="374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Individual: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Sea stars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Snails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Nudibranchs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Sea cucumbers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 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/>
        </p:nvSpPr>
        <p:spPr>
          <a:xfrm>
            <a:off x="3903575" y="1574175"/>
            <a:ext cx="43275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Anemones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Crabs (small)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Gumboot chitons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Abalone - with training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311700" y="3824200"/>
            <a:ext cx="80151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Don’t need to move urchins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 Stars</a:t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11077" l="1009" r="0" t="4234"/>
          <a:stretch/>
        </p:blipFill>
        <p:spPr>
          <a:xfrm>
            <a:off x="311700" y="1152475"/>
            <a:ext cx="22629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4">
            <a:alphaModFix/>
          </a:blip>
          <a:srcRect b="0" l="4329" r="4329" t="0"/>
          <a:stretch/>
        </p:blipFill>
        <p:spPr>
          <a:xfrm>
            <a:off x="3529130" y="1152485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 b="0" l="4279" r="4270" t="0"/>
          <a:stretch/>
        </p:blipFill>
        <p:spPr>
          <a:xfrm>
            <a:off x="6455580" y="1152485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6">
            <a:alphaModFix/>
          </a:blip>
          <a:srcRect b="0" l="3121" r="3131" t="0"/>
          <a:stretch/>
        </p:blipFill>
        <p:spPr>
          <a:xfrm>
            <a:off x="300155" y="3116035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7">
            <a:alphaModFix/>
          </a:blip>
          <a:srcRect b="0" l="3121" r="3131" t="0"/>
          <a:stretch/>
        </p:blipFill>
        <p:spPr>
          <a:xfrm>
            <a:off x="3529130" y="3133685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8">
            <a:alphaModFix/>
          </a:blip>
          <a:srcRect b="0" l="30295" r="1070" t="0"/>
          <a:stretch/>
        </p:blipFill>
        <p:spPr>
          <a:xfrm rot="5400000">
            <a:off x="6684175" y="2887425"/>
            <a:ext cx="18288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Sunflower stars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9401" r="9409" t="0"/>
          <a:stretch/>
        </p:blipFill>
        <p:spPr>
          <a:xfrm>
            <a:off x="3024450" y="221775"/>
            <a:ext cx="5877900" cy="47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red things - Giant Sea Cucumber and Gumboot Chiton</a:t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b="21187" l="16268" r="17785" t="-659"/>
          <a:stretch/>
        </p:blipFill>
        <p:spPr>
          <a:xfrm>
            <a:off x="208795" y="1115416"/>
            <a:ext cx="4363200" cy="3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4">
            <a:alphaModFix/>
          </a:blip>
          <a:srcRect b="0" l="3121" r="3131" t="0"/>
          <a:stretch/>
        </p:blipFill>
        <p:spPr>
          <a:xfrm>
            <a:off x="4760146" y="1191617"/>
            <a:ext cx="4175100" cy="33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Nudibranchs</a:t>
            </a: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505" y="1230560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jswanson\Desktop\Frosted nudibranch 2011 by Elise Gorchels.JPG" id="174" name="Google Shape;17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4750" y="123055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jswanson\Desktop\PTMSC 2005 070.jpg" id="175" name="Google Shape;17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929100" y="1242892"/>
            <a:ext cx="2226300" cy="1744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jswanson\Desktop\IMG_4277.JPG" id="176" name="Google Shape;176;p29"/>
          <p:cNvPicPr preferRelativeResize="0"/>
          <p:nvPr/>
        </p:nvPicPr>
        <p:blipFill rotWithShape="1">
          <a:blip r:embed="rId6">
            <a:alphaModFix/>
          </a:blip>
          <a:srcRect b="17167" l="31706" r="8265" t="29267"/>
          <a:stretch/>
        </p:blipFill>
        <p:spPr>
          <a:xfrm>
            <a:off x="921309" y="3185327"/>
            <a:ext cx="2226199" cy="1676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:\Graphics\Photos &amp; Videos\Plants and Animals\Mollusca\nudibranchs\Mis 078.jpg" id="177" name="Google Shape;177;p29"/>
          <p:cNvPicPr preferRelativeResize="0"/>
          <p:nvPr/>
        </p:nvPicPr>
        <p:blipFill rotWithShape="1">
          <a:blip r:embed="rId7">
            <a:alphaModFix/>
          </a:blip>
          <a:srcRect b="0" l="3236" r="3236" t="0"/>
          <a:stretch/>
        </p:blipFill>
        <p:spPr>
          <a:xfrm>
            <a:off x="3395300" y="3185325"/>
            <a:ext cx="2286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8">
            <a:alphaModFix/>
          </a:blip>
          <a:srcRect b="0" l="8704" r="8712" t="0"/>
          <a:stretch/>
        </p:blipFill>
        <p:spPr>
          <a:xfrm>
            <a:off x="5929100" y="3212787"/>
            <a:ext cx="2226300" cy="17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Snails</a:t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3121" r="3131" t="0"/>
          <a:stretch/>
        </p:blipFill>
        <p:spPr>
          <a:xfrm>
            <a:off x="2882100" y="103250"/>
            <a:ext cx="6109500" cy="48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400375" y="39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Pinto abalone</a:t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3">
            <a:alphaModFix/>
          </a:blip>
          <a:srcRect b="0" l="10102" r="5502" t="11971"/>
          <a:stretch/>
        </p:blipFill>
        <p:spPr>
          <a:xfrm>
            <a:off x="3590175" y="181050"/>
            <a:ext cx="5119923" cy="480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300" y="558355"/>
            <a:ext cx="4181826" cy="27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Welcome</a:t>
            </a:r>
            <a:r>
              <a:rPr lang="en"/>
              <a:t>	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465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Run of the day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Intros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Project overview - why are we doing this?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Animals - care, priorities, species of concern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Dive Days - schedule, safety, logistics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AQ tour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Sign up for dive days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11:15 Under the pier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1:00 Lunch at Point Hudson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Scallops, mussels</a:t>
            </a:r>
            <a:endParaRPr/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2"/>
          <p:cNvPicPr preferRelativeResize="0"/>
          <p:nvPr/>
        </p:nvPicPr>
        <p:blipFill rotWithShape="1">
          <a:blip r:embed="rId3">
            <a:alphaModFix/>
          </a:blip>
          <a:srcRect b="0" l="3121" r="3131" t="0"/>
          <a:stretch/>
        </p:blipFill>
        <p:spPr>
          <a:xfrm>
            <a:off x="5475900" y="1229250"/>
            <a:ext cx="3356400" cy="26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Crabs</a:t>
            </a:r>
            <a:endParaRPr/>
          </a:p>
        </p:txBody>
      </p:sp>
      <p:pic>
        <p:nvPicPr>
          <p:cNvPr descr="P:\Graphics\Photos &amp; Videos\Plants and Animals\Wendy pics\Longhorn Decorator Crab by Wendy F.JPG" id="203" name="Google Shape;203;p33"/>
          <p:cNvPicPr preferRelativeResize="0"/>
          <p:nvPr/>
        </p:nvPicPr>
        <p:blipFill rotWithShape="1">
          <a:blip r:embed="rId3">
            <a:alphaModFix/>
          </a:blip>
          <a:srcRect b="0" l="8333" r="8333" t="0"/>
          <a:stretch/>
        </p:blipFill>
        <p:spPr>
          <a:xfrm>
            <a:off x="1226098" y="1293296"/>
            <a:ext cx="2118600" cy="16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3"/>
          <p:cNvSpPr txBox="1"/>
          <p:nvPr/>
        </p:nvSpPr>
        <p:spPr>
          <a:xfrm>
            <a:off x="3423725" y="1658100"/>
            <a:ext cx="694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Wendy Feltham</a:t>
            </a:r>
            <a:endParaRPr sz="60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:\Graphics\Photos &amp; Videos\Plants and Animals\arthropoda\crabs\P6244242_W.Feltham.JPG" id="205" name="Google Shape;20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1619" y="1293258"/>
            <a:ext cx="2118500" cy="169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:\Graphics\Photos &amp; Videos\Plants and Animals\arthropoda\crabs\Decorator Crab_W.Feltham.JPG" id="206" name="Google Shape;20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094" y="3229658"/>
            <a:ext cx="2118500" cy="16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 rotWithShape="1">
          <a:blip r:embed="rId6">
            <a:alphaModFix/>
          </a:blip>
          <a:srcRect b="719" l="1041" r="20668" t="13568"/>
          <a:stretch/>
        </p:blipFill>
        <p:spPr>
          <a:xfrm>
            <a:off x="5717052" y="1293147"/>
            <a:ext cx="2118600" cy="16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 rotWithShape="1">
          <a:blip r:embed="rId7">
            <a:alphaModFix/>
          </a:blip>
          <a:srcRect b="-5820" l="5357" r="5357" t="5820"/>
          <a:stretch/>
        </p:blipFill>
        <p:spPr>
          <a:xfrm>
            <a:off x="5717255" y="3263585"/>
            <a:ext cx="2286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8">
            <a:alphaModFix/>
          </a:blip>
          <a:srcRect b="0" l="-3695" r="-17458" t="-29232"/>
          <a:stretch/>
        </p:blipFill>
        <p:spPr>
          <a:xfrm>
            <a:off x="3344600" y="2783000"/>
            <a:ext cx="2581800" cy="21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Anemones</a:t>
            </a:r>
            <a:endParaRPr/>
          </a:p>
        </p:txBody>
      </p:sp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b="0" l="3427" r="3427" t="0"/>
          <a:stretch/>
        </p:blipFill>
        <p:spPr>
          <a:xfrm>
            <a:off x="311699" y="1152473"/>
            <a:ext cx="2598000" cy="2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 rotWithShape="1">
          <a:blip r:embed="rId4">
            <a:alphaModFix/>
          </a:blip>
          <a:srcRect b="699" l="0" r="0" t="709"/>
          <a:stretch/>
        </p:blipFill>
        <p:spPr>
          <a:xfrm>
            <a:off x="3352799" y="1152474"/>
            <a:ext cx="2598000" cy="2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 rotWithShape="1">
          <a:blip r:embed="rId5">
            <a:alphaModFix/>
          </a:blip>
          <a:srcRect b="0" l="3121" r="3131" t="0"/>
          <a:stretch/>
        </p:blipFill>
        <p:spPr>
          <a:xfrm>
            <a:off x="6368899" y="1152474"/>
            <a:ext cx="2598000" cy="20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Plumose anemone?</a:t>
            </a:r>
            <a:endParaRPr/>
          </a:p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Metridium gigantium</a:t>
            </a: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b="0" l="4329" r="4329" t="0"/>
          <a:stretch/>
        </p:blipFill>
        <p:spPr>
          <a:xfrm>
            <a:off x="3506143" y="580686"/>
            <a:ext cx="5478600" cy="43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1221" y="1724100"/>
            <a:ext cx="2144299" cy="32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Urchins??</a:t>
            </a:r>
            <a:endParaRPr/>
          </a:p>
        </p:txBody>
      </p:sp>
      <p:sp>
        <p:nvSpPr>
          <p:cNvPr id="232" name="Google Shape;23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 rotWithShape="1">
          <a:blip r:embed="rId3">
            <a:alphaModFix/>
          </a:blip>
          <a:srcRect b="-1689" l="5944" r="0" t="10340"/>
          <a:stretch/>
        </p:blipFill>
        <p:spPr>
          <a:xfrm>
            <a:off x="3841350" y="145575"/>
            <a:ext cx="5143348" cy="499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Rocks</a:t>
            </a:r>
            <a:endParaRPr/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311700" y="1152475"/>
            <a:ext cx="213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Some animals can not be moved individually. Cobble sized rocks can be moved. </a:t>
            </a: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>
            <a:alphaModFix/>
          </a:blip>
          <a:srcRect b="0" l="4329" r="4329" t="0"/>
          <a:stretch/>
        </p:blipFill>
        <p:spPr>
          <a:xfrm>
            <a:off x="3272676" y="194728"/>
            <a:ext cx="5569800" cy="44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Scallops - Giant Rock and Pink</a:t>
            </a:r>
            <a:endParaRPr/>
          </a:p>
        </p:txBody>
      </p:sp>
      <p:pic>
        <p:nvPicPr>
          <p:cNvPr id="246" name="Google Shape;246;p38"/>
          <p:cNvPicPr preferRelativeResize="0"/>
          <p:nvPr/>
        </p:nvPicPr>
        <p:blipFill rotWithShape="1">
          <a:blip r:embed="rId3">
            <a:alphaModFix/>
          </a:blip>
          <a:srcRect b="0" l="0" r="22209" t="0"/>
          <a:stretch/>
        </p:blipFill>
        <p:spPr>
          <a:xfrm>
            <a:off x="396675" y="1141900"/>
            <a:ext cx="4334950" cy="37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Chitons</a:t>
            </a:r>
            <a:endParaRPr/>
          </a:p>
        </p:txBody>
      </p:sp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0" l="4346" r="4346" t="0"/>
          <a:stretch/>
        </p:blipFill>
        <p:spPr>
          <a:xfrm>
            <a:off x="311701" y="1266576"/>
            <a:ext cx="2655900" cy="21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4">
            <a:alphaModFix/>
          </a:blip>
          <a:srcRect b="8807" l="8362" r="10999" t="13323"/>
          <a:stretch/>
        </p:blipFill>
        <p:spPr>
          <a:xfrm flipH="1">
            <a:off x="3154100" y="1271375"/>
            <a:ext cx="2655900" cy="212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 rotWithShape="1">
          <a:blip r:embed="rId5">
            <a:alphaModFix/>
          </a:blip>
          <a:srcRect b="20675" l="13485" r="22933" t="16918"/>
          <a:stretch/>
        </p:blipFill>
        <p:spPr>
          <a:xfrm>
            <a:off x="6060467" y="1271375"/>
            <a:ext cx="2649734" cy="21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think about when moving animals</a:t>
            </a:r>
            <a:endParaRPr/>
          </a:p>
        </p:txBody>
      </p:sp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Rhoda, Ali, Randy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 Day Logistics	</a:t>
            </a:r>
            <a:endParaRPr/>
          </a:p>
        </p:txBody>
      </p:sp>
      <p:sp>
        <p:nvSpPr>
          <p:cNvPr id="266" name="Google Shape;26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Check in and waivers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Dive partners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Splash times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Location - try to move from one depth and place a similar depth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Safety considerations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to do in case of an emergency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Check out and report out (what did you move? 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6"/>
                </a:solidFill>
              </a:rPr>
              <a:t>Jeanette Widener, Port of Port Townsend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	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504" y="2788275"/>
            <a:ext cx="2831650" cy="1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020" y="0"/>
            <a:ext cx="730995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311700" y="4327275"/>
            <a:ext cx="4904400" cy="10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Photo: Rhoda Green</a:t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659" y="5250"/>
            <a:ext cx="670948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Thank You!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5866500" y="2675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Octopus Gardens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291" y="305200"/>
            <a:ext cx="3280784" cy="22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6850" y="3387701"/>
            <a:ext cx="2828299" cy="11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675" y="2260080"/>
            <a:ext cx="2403550" cy="24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6125" y="2682341"/>
            <a:ext cx="1809525" cy="180955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4"/>
          <p:cNvSpPr txBox="1"/>
          <p:nvPr/>
        </p:nvSpPr>
        <p:spPr>
          <a:xfrm>
            <a:off x="363000" y="1022825"/>
            <a:ext cx="878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Aquarium Tour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 for dive times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outside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8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8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7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128" y="0"/>
            <a:ext cx="39957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